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6FAB40-7234-40EC-A033-659590F539DF}" type="datetimeFigureOut">
              <a:rPr lang="en-US" smtClean="0"/>
              <a:t>10/26/2010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00AFABF-6F56-4781-951D-25157CF594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Congruence and Triangles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35" y="1371600"/>
            <a:ext cx="900096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61867"/>
            <a:ext cx="7772400" cy="454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710469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731606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980" y="1371600"/>
            <a:ext cx="8771020" cy="383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90875"/>
            <a:ext cx="7772400" cy="408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691763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229600" cy="317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473598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7772400" cy="376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742109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729" y="1447800"/>
            <a:ext cx="768374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8831" y="1447800"/>
            <a:ext cx="76435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189" y="1447800"/>
            <a:ext cx="759682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069" y="1143000"/>
            <a:ext cx="885793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</TotalTime>
  <Words>3</Words>
  <Application>Microsoft Office PowerPoint</Application>
  <PresentationFormat>On-screen Show (4:3)</PresentationFormat>
  <Paragraphs>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Equity</vt:lpstr>
      <vt:lpstr>Congruence and Triangles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Congruence and Triangles</dc:title>
  <dc:creator>BeasoA</dc:creator>
  <cp:lastModifiedBy>BeasoA</cp:lastModifiedBy>
  <cp:revision>1</cp:revision>
  <dcterms:created xsi:type="dcterms:W3CDTF">2010-10-26T13:17:58Z</dcterms:created>
  <dcterms:modified xsi:type="dcterms:W3CDTF">2010-10-26T13:23:46Z</dcterms:modified>
</cp:coreProperties>
</file>